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108" d="100"/>
          <a:sy n="108" d="100"/>
        </p:scale>
        <p:origin x="-10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AC7540-71BA-443C-BB84-23976D57729E}" type="datetimeFigureOut">
              <a:rPr lang="en-NZ" smtClean="0"/>
              <a:t>29/06/2012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FDDB88-99DF-4E70-98E6-E1EBD5F6740D}" type="slidenum">
              <a:rPr lang="en-NZ" smtClean="0"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7772400" cy="1470025"/>
          </a:xfrm>
        </p:spPr>
        <p:txBody>
          <a:bodyPr>
            <a:normAutofit/>
          </a:bodyPr>
          <a:lstStyle/>
          <a:p>
            <a:r>
              <a:rPr lang="en-NZ" sz="5400" dirty="0" smtClean="0"/>
              <a:t>Term 2 highlights</a:t>
            </a:r>
            <a:endParaRPr lang="en-NZ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673424"/>
            <a:ext cx="7056784" cy="5184576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By Alec Moore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NZ" dirty="0" smtClean="0">
                <a:solidFill>
                  <a:srgbClr val="FF0000"/>
                </a:solidFill>
              </a:rPr>
              <a:t>Circus performance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NZ" dirty="0" smtClean="0">
                <a:solidFill>
                  <a:srgbClr val="FF0000"/>
                </a:solidFill>
              </a:rPr>
              <a:t>Circus workshop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NZ" dirty="0" smtClean="0">
                <a:solidFill>
                  <a:srgbClr val="FF0000"/>
                </a:solidFill>
              </a:rPr>
              <a:t>Maritime Museum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NZ" dirty="0" smtClean="0">
                <a:solidFill>
                  <a:srgbClr val="FF0000"/>
                </a:solidFill>
              </a:rPr>
              <a:t>(Soccer)Winter Sports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NZ" dirty="0" smtClean="0">
                <a:solidFill>
                  <a:srgbClr val="FF0000"/>
                </a:solidFill>
              </a:rPr>
              <a:t>Marine Topic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NZ" dirty="0" smtClean="0">
                <a:solidFill>
                  <a:srgbClr val="FF0000"/>
                </a:solidFill>
              </a:rPr>
              <a:t>Anzac Art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NZ" dirty="0" smtClean="0">
                <a:solidFill>
                  <a:srgbClr val="FF0000"/>
                </a:solidFill>
              </a:rPr>
              <a:t>Philip Dadson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NZ" dirty="0"/>
          </a:p>
          <a:p>
            <a:pPr marL="457200" indent="-457200" algn="l">
              <a:buFont typeface="Arial" pitchFamily="34" charset="0"/>
              <a:buChar char="•"/>
            </a:pPr>
            <a:endParaRPr lang="en-NZ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NZ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NZ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NZ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NZ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NZ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NZ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8685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4800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Circus performance</a:t>
            </a:r>
            <a:endParaRPr lang="en-NZ" sz="4800" dirty="0">
              <a:solidFill>
                <a:schemeClr val="bg2">
                  <a:lumMod val="50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NZ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At the Circus performance they did lot’s of tricks</a:t>
            </a:r>
          </a:p>
          <a:p>
            <a:pPr>
              <a:buFont typeface="Wingdings" pitchFamily="2" charset="2"/>
              <a:buChar char="Ø"/>
            </a:pPr>
            <a:r>
              <a:rPr lang="en-NZ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The tricks were really cool and unbelievable</a:t>
            </a:r>
          </a:p>
          <a:p>
            <a:pPr>
              <a:buFont typeface="Wingdings" pitchFamily="2" charset="2"/>
              <a:buChar char="Ø"/>
            </a:pPr>
            <a:r>
              <a:rPr lang="en-NZ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They did some tricks that they did with us in Circus Workshop</a:t>
            </a:r>
          </a:p>
          <a:p>
            <a:pPr marL="109728" indent="0">
              <a:buNone/>
            </a:pPr>
            <a:r>
              <a:rPr lang="en-NZ" dirty="0" smtClean="0"/>
              <a:t> </a:t>
            </a: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1026" name="Picture 2" descr="S:\Year6\room10\Mrs Winstone\Circus Workshop\IMG_28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501008"/>
            <a:ext cx="2052736" cy="307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S:\Year6\room10\Mrs Winstone\Circus Workshop\IMG_28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01008"/>
            <a:ext cx="2088232" cy="313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78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4800" dirty="0" smtClean="0">
                <a:solidFill>
                  <a:schemeClr val="accent3"/>
                </a:solidFill>
                <a:latin typeface="Algerian" pitchFamily="82" charset="0"/>
              </a:rPr>
              <a:t>Circus Workshop</a:t>
            </a:r>
            <a:endParaRPr lang="en-NZ" sz="4800" dirty="0">
              <a:solidFill>
                <a:schemeClr val="accent3"/>
              </a:solidFill>
              <a:latin typeface="Algerian" pitchFamily="82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NZ" sz="2400" dirty="0" smtClean="0">
                <a:solidFill>
                  <a:srgbClr val="7030A0"/>
                </a:solidFill>
              </a:rPr>
              <a:t>We did Miming with George</a:t>
            </a:r>
          </a:p>
          <a:p>
            <a:pPr>
              <a:buFont typeface="Wingdings" pitchFamily="2" charset="2"/>
              <a:buChar char="v"/>
            </a:pPr>
            <a:r>
              <a:rPr lang="en-NZ" sz="2400" dirty="0" smtClean="0">
                <a:solidFill>
                  <a:srgbClr val="7030A0"/>
                </a:solidFill>
              </a:rPr>
              <a:t>We did acrobats with Lil</a:t>
            </a:r>
          </a:p>
          <a:p>
            <a:pPr>
              <a:buFont typeface="Wingdings" pitchFamily="2" charset="2"/>
              <a:buChar char="v"/>
            </a:pPr>
            <a:r>
              <a:rPr lang="en-NZ" sz="2400" dirty="0" smtClean="0">
                <a:solidFill>
                  <a:srgbClr val="7030A0"/>
                </a:solidFill>
              </a:rPr>
              <a:t>I did some tricks that I’ve never done</a:t>
            </a:r>
          </a:p>
          <a:p>
            <a:pPr>
              <a:buFont typeface="Wingdings" pitchFamily="2" charset="2"/>
              <a:buChar char="v"/>
            </a:pPr>
            <a:r>
              <a:rPr lang="en-NZ" sz="2400" dirty="0" smtClean="0">
                <a:solidFill>
                  <a:srgbClr val="7030A0"/>
                </a:solidFill>
              </a:rPr>
              <a:t>I had awesome fun doing the weird tricks</a:t>
            </a:r>
          </a:p>
          <a:p>
            <a:pPr>
              <a:buFont typeface="Wingdings" pitchFamily="2" charset="2"/>
              <a:buChar char="v"/>
            </a:pPr>
            <a:endParaRPr lang="en-NZ" sz="2400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NZ" sz="2400" dirty="0" smtClean="0">
                <a:solidFill>
                  <a:srgbClr val="7030A0"/>
                </a:solidFill>
              </a:rPr>
              <a:t>Student comment:</a:t>
            </a:r>
          </a:p>
          <a:p>
            <a:pPr>
              <a:buFont typeface="Wingdings" pitchFamily="2" charset="2"/>
              <a:buChar char="v"/>
            </a:pPr>
            <a:r>
              <a:rPr lang="en-NZ" sz="2400" dirty="0" smtClean="0">
                <a:solidFill>
                  <a:srgbClr val="7030A0"/>
                </a:solidFill>
              </a:rPr>
              <a:t>“I had a really good time doing cool  tricks” Nathan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7030A0"/>
                </a:solidFill>
              </a:rPr>
              <a:t>“I wish I had more time doing circus workshop” Alec</a:t>
            </a:r>
            <a:endParaRPr lang="en-NZ" sz="24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NZ" sz="24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endParaRPr lang="en-NZ" sz="24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NZ" sz="24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NZ" sz="2400" dirty="0" smtClean="0">
              <a:solidFill>
                <a:srgbClr val="7030A0"/>
              </a:solidFill>
            </a:endParaRPr>
          </a:p>
          <a:p>
            <a:pPr marL="109728" indent="0">
              <a:buNone/>
            </a:pPr>
            <a:endParaRPr lang="en-NZ" dirty="0" smtClean="0"/>
          </a:p>
          <a:p>
            <a:pPr marL="109728" indent="0">
              <a:buNone/>
            </a:pPr>
            <a:r>
              <a:rPr lang="en-NZ" dirty="0" smtClean="0"/>
              <a:t> </a:t>
            </a:r>
            <a:endParaRPr lang="en-NZ" dirty="0"/>
          </a:p>
        </p:txBody>
      </p:sp>
      <p:pic>
        <p:nvPicPr>
          <p:cNvPr id="2050" name="Picture 2" descr="S:\Year6\room10\Mrs Winstone\Circus Workshop\IMG_21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09120"/>
            <a:ext cx="297633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79642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5">
                    <a:lumMod val="75000"/>
                  </a:schemeClr>
                </a:solidFill>
                <a:latin typeface="Arial Rounded MT Bold" pitchFamily="34" charset="0"/>
              </a:rPr>
              <a:t>Maritime Museum </a:t>
            </a:r>
            <a:endParaRPr lang="en-NZ" sz="4800" dirty="0">
              <a:solidFill>
                <a:schemeClr val="accent5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At the Maritime Museum we learnt a lot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Our class went on this boat called the Ted Ashby</a:t>
            </a:r>
            <a:endParaRPr lang="en-US" dirty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We went under the harbor bridge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Our class watched a movie before we went on the Ted Ashby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1026" name="Picture 2" descr="S:\Year6\room10\Mrs Winstone\Maritime Museum\IMG_71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926" y="4005064"/>
            <a:ext cx="3672408" cy="275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S:\Year6\room10\Mrs Winstone\Maritime Museum\IMG_71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67170"/>
            <a:ext cx="345627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7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Winter sports exchange</a:t>
            </a:r>
            <a:endParaRPr lang="en-NZ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 am in the A team for soccer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My team has lost one game and tied one game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 am always a defender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Every game is lot’s of fun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Student comment: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“My team has won nearly every game” Dinesh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“For rugby I have scored 3 tries” Josh H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8862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>
                <a:latin typeface="Arial Black" pitchFamily="34" charset="0"/>
              </a:rPr>
              <a:t>Marine Environment Topic</a:t>
            </a:r>
            <a:endParaRPr lang="en-NZ" sz="48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891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7030A0"/>
                </a:solidFill>
                <a:latin typeface="Blackadder ITC" pitchFamily="82" charset="0"/>
              </a:rPr>
              <a:t>This term we have learned a lot about the Marine Environment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7030A0"/>
                </a:solidFill>
                <a:latin typeface="Blackadder ITC" pitchFamily="82" charset="0"/>
              </a:rPr>
              <a:t>Mostly Albatrosses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7030A0"/>
                </a:solidFill>
                <a:latin typeface="Blackadder ITC" pitchFamily="82" charset="0"/>
              </a:rPr>
              <a:t>We’ve learnt of why we’ve got to save Marine life</a:t>
            </a:r>
            <a:br>
              <a:rPr lang="en-US" sz="3200" dirty="0" smtClean="0">
                <a:solidFill>
                  <a:srgbClr val="7030A0"/>
                </a:solidFill>
                <a:latin typeface="Blackadder ITC" pitchFamily="82" charset="0"/>
              </a:rPr>
            </a:br>
            <a:endParaRPr lang="en-US" sz="3200" dirty="0" smtClean="0">
              <a:solidFill>
                <a:srgbClr val="7030A0"/>
              </a:solidFill>
              <a:latin typeface="Blackadder ITC" pitchFamily="82" charset="0"/>
            </a:endParaRPr>
          </a:p>
          <a:p>
            <a:pPr algn="ctr">
              <a:buFont typeface="Wingdings" pitchFamily="2" charset="2"/>
              <a:buChar char="v"/>
            </a:pPr>
            <a:endParaRPr lang="en-US" sz="3200" dirty="0">
              <a:solidFill>
                <a:srgbClr val="7030A0"/>
              </a:solidFill>
              <a:latin typeface="Blackadder ITC" pitchFamily="82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Please Help</a:t>
            </a:r>
            <a:r>
              <a:rPr lang="en-US" sz="320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the Marine Environment!!! </a:t>
            </a:r>
            <a:endParaRPr lang="en-NZ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92615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Anzac Art</a:t>
            </a:r>
            <a:endParaRPr lang="en-NZ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1"/>
                </a:solidFill>
              </a:rPr>
              <a:t>We used different colours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1"/>
                </a:solidFill>
              </a:rPr>
              <a:t>We put soldiers and poppies on our art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1"/>
                </a:solidFill>
              </a:rPr>
              <a:t>We used different colour tones</a:t>
            </a:r>
          </a:p>
          <a:p>
            <a:pPr algn="ctr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1"/>
                </a:solidFill>
              </a:rPr>
              <a:t>Student Comment</a:t>
            </a:r>
          </a:p>
          <a:p>
            <a:pPr algn="ctr">
              <a:buFont typeface="Wingdings" pitchFamily="2" charset="2"/>
              <a:buChar char="Ø"/>
            </a:pPr>
            <a:r>
              <a:rPr lang="en-US" sz="1100" dirty="0" smtClean="0">
                <a:solidFill>
                  <a:srgbClr val="00B050"/>
                </a:solidFill>
              </a:rPr>
              <a:t>“</a:t>
            </a:r>
            <a:r>
              <a:rPr lang="en-US" sz="1100" i="1" dirty="0" smtClean="0">
                <a:solidFill>
                  <a:srgbClr val="00B050"/>
                </a:solidFill>
              </a:rPr>
              <a:t>I think I did a good job with my art” Alec</a:t>
            </a:r>
          </a:p>
          <a:p>
            <a:pPr marL="0" indent="0" algn="ctr">
              <a:buNone/>
            </a:pPr>
            <a:r>
              <a:rPr lang="en-US" sz="1100" i="1" dirty="0" smtClean="0">
                <a:solidFill>
                  <a:srgbClr val="00B050"/>
                </a:solidFill>
              </a:rPr>
              <a:t>“ I am proud of my art work” Josh H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                                          </a:t>
            </a:r>
            <a:endParaRPr lang="en-US" sz="20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63" y="3573016"/>
            <a:ext cx="333837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727" y="3663789"/>
            <a:ext cx="2754956" cy="3038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934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Philip Dadson</a:t>
            </a:r>
            <a:endParaRPr lang="en-NZ" dirty="0">
              <a:solidFill>
                <a:srgbClr val="7030A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NZ" dirty="0" smtClean="0">
                <a:solidFill>
                  <a:srgbClr val="FFC000"/>
                </a:solidFill>
              </a:rPr>
              <a:t>We learnt a lot about the instruments</a:t>
            </a:r>
          </a:p>
          <a:p>
            <a:pPr>
              <a:buFont typeface="Wingdings" pitchFamily="2" charset="2"/>
              <a:buChar char="Ø"/>
            </a:pPr>
            <a:r>
              <a:rPr lang="en-NZ" dirty="0" smtClean="0">
                <a:solidFill>
                  <a:srgbClr val="FFC000"/>
                </a:solidFill>
              </a:rPr>
              <a:t>The sounds were very interesting</a:t>
            </a:r>
          </a:p>
          <a:p>
            <a:pPr>
              <a:buFont typeface="Wingdings" pitchFamily="2" charset="2"/>
              <a:buChar char="Ø"/>
            </a:pPr>
            <a:r>
              <a:rPr lang="en-NZ" dirty="0" smtClean="0">
                <a:solidFill>
                  <a:srgbClr val="FFC000"/>
                </a:solidFill>
              </a:rPr>
              <a:t>We had lot’s of fun there</a:t>
            </a:r>
            <a:endParaRPr lang="en-NZ" dirty="0">
              <a:solidFill>
                <a:srgbClr val="FFC000"/>
              </a:solidFill>
            </a:endParaRPr>
          </a:p>
        </p:txBody>
      </p:sp>
      <p:pic>
        <p:nvPicPr>
          <p:cNvPr id="3075" name="Picture 3" descr="S:\Year6\room10\Mrs Winstone\Philip Dadson\Philip Dadson with PVC pi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48" y="3429000"/>
            <a:ext cx="2517715" cy="3356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:\Year6\room10\Mrs Winstone\Philip Dadson\polystyrene resonator intrument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456532"/>
            <a:ext cx="2476415" cy="330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20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294</Words>
  <Application>Microsoft Office PowerPoint</Application>
  <PresentationFormat>On-screen Show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Term 2 highlights</vt:lpstr>
      <vt:lpstr>Circus performance</vt:lpstr>
      <vt:lpstr>Circus Workshop</vt:lpstr>
      <vt:lpstr>Maritime Museum </vt:lpstr>
      <vt:lpstr>Winter sports exchange</vt:lpstr>
      <vt:lpstr>Marine Environment Topic</vt:lpstr>
      <vt:lpstr>Anzac Art</vt:lpstr>
      <vt:lpstr>Philip Dadson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 2 highlights</dc:title>
  <dc:creator>Ministry of Education</dc:creator>
  <cp:lastModifiedBy>u_wkstn0001</cp:lastModifiedBy>
  <cp:revision>14</cp:revision>
  <dcterms:created xsi:type="dcterms:W3CDTF">2012-06-24T23:49:34Z</dcterms:created>
  <dcterms:modified xsi:type="dcterms:W3CDTF">2012-06-28T20:36:26Z</dcterms:modified>
</cp:coreProperties>
</file>